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2\Home\srule\My%20Documents\school%20things\gradebooks\S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2\Home\srule\My%20Documents\school%20things\gradebooks\S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2\Home\srule\My%20Documents\school%20things\gradebooks\S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Average Grades on Quizzes </a:t>
            </a:r>
            <a:r>
              <a:rPr lang="en-US" sz="2800" dirty="0"/>
              <a:t>(S14, n = 123) </a:t>
            </a:r>
          </a:p>
        </c:rich>
      </c:tx>
      <c:layout>
        <c:manualLayout>
          <c:xMode val="edge"/>
          <c:yMode val="edge"/>
          <c:x val="0.13572450403159064"/>
          <c:y val="2.89855072463768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636246482703176"/>
          <c:y val="0.15621557642945239"/>
          <c:w val="0.84014719443853303"/>
          <c:h val="0.602320822993475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50800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val>
            <c:numRef>
              <c:f>Sheet1!$AK$2:$AK$11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10</c:v>
                </c:pt>
                <c:pt idx="8">
                  <c:v>46</c:v>
                </c:pt>
                <c:pt idx="9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3236864"/>
        <c:axId val="33239040"/>
      </c:barChart>
      <c:catAx>
        <c:axId val="33236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Quiz </a:t>
                </a:r>
                <a:r>
                  <a:rPr lang="en-US" sz="1600" dirty="0"/>
                  <a:t>Average (nearest whole number)</a:t>
                </a:r>
              </a:p>
            </c:rich>
          </c:tx>
          <c:layout>
            <c:manualLayout>
              <c:xMode val="edge"/>
              <c:yMode val="edge"/>
              <c:x val="0.36185642335248636"/>
              <c:y val="0.854591273916847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3239040"/>
        <c:crosses val="autoZero"/>
        <c:auto val="1"/>
        <c:lblAlgn val="ctr"/>
        <c:lblOffset val="100"/>
        <c:noMultiLvlLbl val="0"/>
      </c:catAx>
      <c:valAx>
        <c:axId val="33239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Numbers</a:t>
                </a:r>
                <a:r>
                  <a:rPr lang="en-US" sz="1600" baseline="0" dirty="0" smtClean="0"/>
                  <a:t> of Students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9788371048213568E-2"/>
              <c:y val="0.243360150633344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3236864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38100"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Correlation of Number of Quizzes Done with Overall Final Numerical Grade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Sheet1!$AH$1</c:f>
              <c:strCache>
                <c:ptCount val="1"/>
                <c:pt idx="0">
                  <c:v>over mand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</c:marker>
          <c:xVal>
            <c:numRef>
              <c:f>Sheet1!$AH$2:$AH$123</c:f>
              <c:numCache>
                <c:formatCode>General</c:formatCode>
                <c:ptCount val="122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2</c:v>
                </c:pt>
                <c:pt idx="20">
                  <c:v>5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4</c:v>
                </c:pt>
                <c:pt idx="25">
                  <c:v>9</c:v>
                </c:pt>
                <c:pt idx="26">
                  <c:v>-2</c:v>
                </c:pt>
                <c:pt idx="27">
                  <c:v>0</c:v>
                </c:pt>
                <c:pt idx="28">
                  <c:v>5</c:v>
                </c:pt>
                <c:pt idx="29">
                  <c:v>4</c:v>
                </c:pt>
                <c:pt idx="30">
                  <c:v>1</c:v>
                </c:pt>
                <c:pt idx="31">
                  <c:v>1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-1</c:v>
                </c:pt>
                <c:pt idx="37">
                  <c:v>4</c:v>
                </c:pt>
                <c:pt idx="38">
                  <c:v>1</c:v>
                </c:pt>
                <c:pt idx="39">
                  <c:v>-1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2</c:v>
                </c:pt>
                <c:pt idx="44">
                  <c:v>3</c:v>
                </c:pt>
                <c:pt idx="45">
                  <c:v>-2</c:v>
                </c:pt>
                <c:pt idx="46">
                  <c:v>1</c:v>
                </c:pt>
                <c:pt idx="47">
                  <c:v>2</c:v>
                </c:pt>
                <c:pt idx="48">
                  <c:v>1</c:v>
                </c:pt>
                <c:pt idx="49">
                  <c:v>2</c:v>
                </c:pt>
                <c:pt idx="50">
                  <c:v>-2</c:v>
                </c:pt>
                <c:pt idx="51">
                  <c:v>2</c:v>
                </c:pt>
                <c:pt idx="52">
                  <c:v>1</c:v>
                </c:pt>
                <c:pt idx="53">
                  <c:v>-1</c:v>
                </c:pt>
                <c:pt idx="54">
                  <c:v>1</c:v>
                </c:pt>
                <c:pt idx="55">
                  <c:v>4</c:v>
                </c:pt>
                <c:pt idx="56">
                  <c:v>3</c:v>
                </c:pt>
                <c:pt idx="57">
                  <c:v>2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-1</c:v>
                </c:pt>
                <c:pt idx="62">
                  <c:v>-2</c:v>
                </c:pt>
                <c:pt idx="63">
                  <c:v>3</c:v>
                </c:pt>
                <c:pt idx="64">
                  <c:v>2</c:v>
                </c:pt>
                <c:pt idx="65">
                  <c:v>2</c:v>
                </c:pt>
                <c:pt idx="66">
                  <c:v>1</c:v>
                </c:pt>
                <c:pt idx="67">
                  <c:v>4</c:v>
                </c:pt>
                <c:pt idx="68">
                  <c:v>1</c:v>
                </c:pt>
                <c:pt idx="69">
                  <c:v>1</c:v>
                </c:pt>
                <c:pt idx="70">
                  <c:v>2</c:v>
                </c:pt>
                <c:pt idx="71">
                  <c:v>2</c:v>
                </c:pt>
                <c:pt idx="72">
                  <c:v>3</c:v>
                </c:pt>
                <c:pt idx="73">
                  <c:v>1</c:v>
                </c:pt>
                <c:pt idx="74">
                  <c:v>1</c:v>
                </c:pt>
                <c:pt idx="75">
                  <c:v>2</c:v>
                </c:pt>
                <c:pt idx="76">
                  <c:v>3</c:v>
                </c:pt>
                <c:pt idx="77">
                  <c:v>1</c:v>
                </c:pt>
                <c:pt idx="78">
                  <c:v>-2</c:v>
                </c:pt>
                <c:pt idx="79">
                  <c:v>2</c:v>
                </c:pt>
                <c:pt idx="80">
                  <c:v>2</c:v>
                </c:pt>
                <c:pt idx="81">
                  <c:v>0</c:v>
                </c:pt>
                <c:pt idx="82">
                  <c:v>2</c:v>
                </c:pt>
                <c:pt idx="83">
                  <c:v>0</c:v>
                </c:pt>
                <c:pt idx="84">
                  <c:v>2</c:v>
                </c:pt>
                <c:pt idx="85">
                  <c:v>4</c:v>
                </c:pt>
                <c:pt idx="86">
                  <c:v>0</c:v>
                </c:pt>
                <c:pt idx="87">
                  <c:v>0</c:v>
                </c:pt>
                <c:pt idx="88">
                  <c:v>1</c:v>
                </c:pt>
                <c:pt idx="89">
                  <c:v>3</c:v>
                </c:pt>
                <c:pt idx="90">
                  <c:v>1</c:v>
                </c:pt>
                <c:pt idx="91">
                  <c:v>3</c:v>
                </c:pt>
                <c:pt idx="92">
                  <c:v>0</c:v>
                </c:pt>
                <c:pt idx="93">
                  <c:v>2</c:v>
                </c:pt>
                <c:pt idx="94">
                  <c:v>4</c:v>
                </c:pt>
                <c:pt idx="95">
                  <c:v>-2</c:v>
                </c:pt>
                <c:pt idx="96">
                  <c:v>8</c:v>
                </c:pt>
                <c:pt idx="97">
                  <c:v>-2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3</c:v>
                </c:pt>
                <c:pt idx="102">
                  <c:v>9</c:v>
                </c:pt>
                <c:pt idx="103">
                  <c:v>0</c:v>
                </c:pt>
                <c:pt idx="104">
                  <c:v>0</c:v>
                </c:pt>
                <c:pt idx="105">
                  <c:v>1</c:v>
                </c:pt>
                <c:pt idx="106">
                  <c:v>0</c:v>
                </c:pt>
                <c:pt idx="107">
                  <c:v>12</c:v>
                </c:pt>
                <c:pt idx="108">
                  <c:v>3</c:v>
                </c:pt>
                <c:pt idx="109">
                  <c:v>3</c:v>
                </c:pt>
                <c:pt idx="110">
                  <c:v>4</c:v>
                </c:pt>
                <c:pt idx="111">
                  <c:v>0</c:v>
                </c:pt>
                <c:pt idx="112">
                  <c:v>2</c:v>
                </c:pt>
                <c:pt idx="113">
                  <c:v>0</c:v>
                </c:pt>
                <c:pt idx="114">
                  <c:v>2</c:v>
                </c:pt>
                <c:pt idx="115">
                  <c:v>0</c:v>
                </c:pt>
                <c:pt idx="116">
                  <c:v>7</c:v>
                </c:pt>
                <c:pt idx="117">
                  <c:v>0</c:v>
                </c:pt>
                <c:pt idx="118">
                  <c:v>-4</c:v>
                </c:pt>
                <c:pt idx="119">
                  <c:v>-2</c:v>
                </c:pt>
                <c:pt idx="120">
                  <c:v>1</c:v>
                </c:pt>
                <c:pt idx="121">
                  <c:v>0</c:v>
                </c:pt>
              </c:numCache>
            </c:numRef>
          </c:xVal>
          <c:yVal>
            <c:numRef>
              <c:f>Sheet1!$AF$2:$AF$123</c:f>
              <c:numCache>
                <c:formatCode>General</c:formatCode>
                <c:ptCount val="122"/>
                <c:pt idx="0">
                  <c:v>95</c:v>
                </c:pt>
                <c:pt idx="1">
                  <c:v>78</c:v>
                </c:pt>
                <c:pt idx="2">
                  <c:v>93</c:v>
                </c:pt>
                <c:pt idx="3">
                  <c:v>96</c:v>
                </c:pt>
                <c:pt idx="4">
                  <c:v>97</c:v>
                </c:pt>
                <c:pt idx="5">
                  <c:v>100</c:v>
                </c:pt>
                <c:pt idx="6">
                  <c:v>92</c:v>
                </c:pt>
                <c:pt idx="7">
                  <c:v>88</c:v>
                </c:pt>
                <c:pt idx="8">
                  <c:v>92</c:v>
                </c:pt>
                <c:pt idx="9">
                  <c:v>84</c:v>
                </c:pt>
                <c:pt idx="10">
                  <c:v>96</c:v>
                </c:pt>
                <c:pt idx="11">
                  <c:v>97</c:v>
                </c:pt>
                <c:pt idx="12">
                  <c:v>91</c:v>
                </c:pt>
                <c:pt idx="13">
                  <c:v>100</c:v>
                </c:pt>
                <c:pt idx="14">
                  <c:v>97</c:v>
                </c:pt>
                <c:pt idx="15">
                  <c:v>96</c:v>
                </c:pt>
                <c:pt idx="16">
                  <c:v>81</c:v>
                </c:pt>
                <c:pt idx="17">
                  <c:v>101</c:v>
                </c:pt>
                <c:pt idx="18">
                  <c:v>90</c:v>
                </c:pt>
                <c:pt idx="19">
                  <c:v>93</c:v>
                </c:pt>
                <c:pt idx="20">
                  <c:v>101</c:v>
                </c:pt>
                <c:pt idx="21">
                  <c:v>99</c:v>
                </c:pt>
                <c:pt idx="22">
                  <c:v>88</c:v>
                </c:pt>
                <c:pt idx="23">
                  <c:v>87</c:v>
                </c:pt>
                <c:pt idx="24">
                  <c:v>97</c:v>
                </c:pt>
                <c:pt idx="25">
                  <c:v>94</c:v>
                </c:pt>
                <c:pt idx="26">
                  <c:v>79</c:v>
                </c:pt>
                <c:pt idx="27">
                  <c:v>92</c:v>
                </c:pt>
                <c:pt idx="28">
                  <c:v>90</c:v>
                </c:pt>
                <c:pt idx="29">
                  <c:v>99</c:v>
                </c:pt>
                <c:pt idx="30">
                  <c:v>90</c:v>
                </c:pt>
                <c:pt idx="31">
                  <c:v>83</c:v>
                </c:pt>
                <c:pt idx="32">
                  <c:v>90</c:v>
                </c:pt>
                <c:pt idx="33">
                  <c:v>79</c:v>
                </c:pt>
                <c:pt idx="34">
                  <c:v>90</c:v>
                </c:pt>
                <c:pt idx="35">
                  <c:v>93</c:v>
                </c:pt>
                <c:pt idx="36">
                  <c:v>88</c:v>
                </c:pt>
                <c:pt idx="37">
                  <c:v>97</c:v>
                </c:pt>
                <c:pt idx="38">
                  <c:v>99</c:v>
                </c:pt>
                <c:pt idx="39">
                  <c:v>89</c:v>
                </c:pt>
                <c:pt idx="40">
                  <c:v>96</c:v>
                </c:pt>
                <c:pt idx="41">
                  <c:v>85</c:v>
                </c:pt>
                <c:pt idx="42">
                  <c:v>94</c:v>
                </c:pt>
                <c:pt idx="43">
                  <c:v>95</c:v>
                </c:pt>
                <c:pt idx="44">
                  <c:v>94</c:v>
                </c:pt>
                <c:pt idx="45">
                  <c:v>74</c:v>
                </c:pt>
                <c:pt idx="46">
                  <c:v>83</c:v>
                </c:pt>
                <c:pt idx="47">
                  <c:v>88</c:v>
                </c:pt>
                <c:pt idx="48">
                  <c:v>99</c:v>
                </c:pt>
                <c:pt idx="49">
                  <c:v>99</c:v>
                </c:pt>
                <c:pt idx="50">
                  <c:v>77</c:v>
                </c:pt>
                <c:pt idx="51">
                  <c:v>91</c:v>
                </c:pt>
                <c:pt idx="52">
                  <c:v>88</c:v>
                </c:pt>
                <c:pt idx="53">
                  <c:v>86</c:v>
                </c:pt>
                <c:pt idx="54">
                  <c:v>96</c:v>
                </c:pt>
                <c:pt idx="55">
                  <c:v>97</c:v>
                </c:pt>
                <c:pt idx="56">
                  <c:v>92</c:v>
                </c:pt>
                <c:pt idx="57">
                  <c:v>97</c:v>
                </c:pt>
                <c:pt idx="58">
                  <c:v>95</c:v>
                </c:pt>
                <c:pt idx="59">
                  <c:v>96</c:v>
                </c:pt>
                <c:pt idx="60">
                  <c:v>92</c:v>
                </c:pt>
                <c:pt idx="61">
                  <c:v>85</c:v>
                </c:pt>
                <c:pt idx="62">
                  <c:v>78</c:v>
                </c:pt>
                <c:pt idx="63">
                  <c:v>97</c:v>
                </c:pt>
                <c:pt idx="64">
                  <c:v>94</c:v>
                </c:pt>
                <c:pt idx="65">
                  <c:v>74</c:v>
                </c:pt>
                <c:pt idx="66">
                  <c:v>90</c:v>
                </c:pt>
                <c:pt idx="67">
                  <c:v>72</c:v>
                </c:pt>
                <c:pt idx="68">
                  <c:v>92</c:v>
                </c:pt>
                <c:pt idx="69">
                  <c:v>94</c:v>
                </c:pt>
                <c:pt idx="70">
                  <c:v>91</c:v>
                </c:pt>
                <c:pt idx="71">
                  <c:v>102</c:v>
                </c:pt>
                <c:pt idx="72">
                  <c:v>100</c:v>
                </c:pt>
                <c:pt idx="73">
                  <c:v>97</c:v>
                </c:pt>
                <c:pt idx="74">
                  <c:v>98</c:v>
                </c:pt>
                <c:pt idx="75">
                  <c:v>81</c:v>
                </c:pt>
                <c:pt idx="76">
                  <c:v>93</c:v>
                </c:pt>
                <c:pt idx="77">
                  <c:v>67</c:v>
                </c:pt>
                <c:pt idx="78">
                  <c:v>82</c:v>
                </c:pt>
                <c:pt idx="79">
                  <c:v>93</c:v>
                </c:pt>
                <c:pt idx="80">
                  <c:v>79</c:v>
                </c:pt>
                <c:pt idx="81">
                  <c:v>75</c:v>
                </c:pt>
                <c:pt idx="82">
                  <c:v>92</c:v>
                </c:pt>
                <c:pt idx="83">
                  <c:v>94</c:v>
                </c:pt>
                <c:pt idx="84">
                  <c:v>93</c:v>
                </c:pt>
                <c:pt idx="85">
                  <c:v>96</c:v>
                </c:pt>
                <c:pt idx="86">
                  <c:v>90</c:v>
                </c:pt>
                <c:pt idx="87">
                  <c:v>88</c:v>
                </c:pt>
                <c:pt idx="88">
                  <c:v>80</c:v>
                </c:pt>
                <c:pt idx="89">
                  <c:v>93</c:v>
                </c:pt>
                <c:pt idx="90">
                  <c:v>96</c:v>
                </c:pt>
                <c:pt idx="91">
                  <c:v>92</c:v>
                </c:pt>
                <c:pt idx="92">
                  <c:v>98</c:v>
                </c:pt>
                <c:pt idx="93">
                  <c:v>86</c:v>
                </c:pt>
                <c:pt idx="94">
                  <c:v>97</c:v>
                </c:pt>
                <c:pt idx="95">
                  <c:v>32</c:v>
                </c:pt>
                <c:pt idx="96">
                  <c:v>79</c:v>
                </c:pt>
                <c:pt idx="97">
                  <c:v>71</c:v>
                </c:pt>
                <c:pt idx="98">
                  <c:v>76</c:v>
                </c:pt>
                <c:pt idx="99">
                  <c:v>93</c:v>
                </c:pt>
                <c:pt idx="100">
                  <c:v>86</c:v>
                </c:pt>
                <c:pt idx="101">
                  <c:v>79</c:v>
                </c:pt>
                <c:pt idx="102">
                  <c:v>94</c:v>
                </c:pt>
                <c:pt idx="103">
                  <c:v>93</c:v>
                </c:pt>
                <c:pt idx="104">
                  <c:v>94</c:v>
                </c:pt>
                <c:pt idx="105">
                  <c:v>87</c:v>
                </c:pt>
                <c:pt idx="106">
                  <c:v>91</c:v>
                </c:pt>
                <c:pt idx="107">
                  <c:v>86</c:v>
                </c:pt>
                <c:pt idx="108">
                  <c:v>92</c:v>
                </c:pt>
                <c:pt idx="109">
                  <c:v>79</c:v>
                </c:pt>
                <c:pt idx="110">
                  <c:v>92</c:v>
                </c:pt>
                <c:pt idx="111">
                  <c:v>91</c:v>
                </c:pt>
                <c:pt idx="112">
                  <c:v>79</c:v>
                </c:pt>
                <c:pt idx="113">
                  <c:v>101</c:v>
                </c:pt>
                <c:pt idx="114">
                  <c:v>59</c:v>
                </c:pt>
                <c:pt idx="115">
                  <c:v>97</c:v>
                </c:pt>
                <c:pt idx="116">
                  <c:v>88</c:v>
                </c:pt>
                <c:pt idx="117">
                  <c:v>80</c:v>
                </c:pt>
                <c:pt idx="118">
                  <c:v>51</c:v>
                </c:pt>
                <c:pt idx="119">
                  <c:v>25</c:v>
                </c:pt>
                <c:pt idx="120">
                  <c:v>92</c:v>
                </c:pt>
                <c:pt idx="121">
                  <c:v>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07424"/>
        <c:axId val="29609344"/>
      </c:scatterChart>
      <c:valAx>
        <c:axId val="29607424"/>
        <c:scaling>
          <c:orientation val="minMax"/>
          <c:max val="13"/>
          <c:min val="-5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Number of quizzes (above mandatory) done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609344"/>
        <c:crosses val="autoZero"/>
        <c:crossBetween val="midCat"/>
        <c:majorUnit val="1"/>
        <c:minorUnit val="0.4"/>
      </c:valAx>
      <c:valAx>
        <c:axId val="29609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Course</a:t>
                </a:r>
                <a:r>
                  <a:rPr lang="en-US" sz="1600" baseline="0" dirty="0" smtClean="0"/>
                  <a:t> Final Grade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607424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38100">
      <a:solidFill>
        <a:schemeClr val="tx1"/>
      </a:solidFill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Correlation of Number of Quizzes Done with Overall Final Numerical Grade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Sheet1!$AH$1</c:f>
              <c:strCache>
                <c:ptCount val="1"/>
                <c:pt idx="0">
                  <c:v>over mand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</c:marker>
          <c:trendline>
            <c:spPr>
              <a:ln w="38100" cap="flat" cmpd="sng" algn="ctr">
                <a:solidFill>
                  <a:schemeClr val="accent2"/>
                </a:solidFill>
                <a:prstDash val="solid"/>
                <a:headEnd type="stealth"/>
                <a:tailEnd type="stealth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trendlineType val="linear"/>
            <c:dispRSqr val="0"/>
            <c:dispEq val="1"/>
            <c:trendlineLbl>
              <c:layout>
                <c:manualLayout>
                  <c:x val="1.606060606060606E-2"/>
                  <c:y val="0.36829906308184357"/>
                </c:manualLayout>
              </c:layout>
              <c:tx>
                <c:rich>
                  <a:bodyPr/>
                  <a:lstStyle/>
                  <a:p>
                    <a:pPr>
                      <a:defRPr sz="44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4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y = </a:t>
                    </a:r>
                    <a:r>
                      <a:rPr lang="en-US" sz="44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1.7x </a:t>
                    </a:r>
                    <a:r>
                      <a:rPr lang="en-US" sz="44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+ </a:t>
                    </a:r>
                    <a:r>
                      <a:rPr lang="en-US" sz="44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85.7</a:t>
                    </a:r>
                    <a:endParaRPr lang="en-US" sz="4400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</c:trendlineLbl>
          </c:trendline>
          <c:xVal>
            <c:numRef>
              <c:f>Sheet1!$AH$2:$AH$123</c:f>
              <c:numCache>
                <c:formatCode>General</c:formatCode>
                <c:ptCount val="122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2</c:v>
                </c:pt>
                <c:pt idx="20">
                  <c:v>5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4</c:v>
                </c:pt>
                <c:pt idx="25">
                  <c:v>9</c:v>
                </c:pt>
                <c:pt idx="26">
                  <c:v>-2</c:v>
                </c:pt>
                <c:pt idx="27">
                  <c:v>0</c:v>
                </c:pt>
                <c:pt idx="28">
                  <c:v>5</c:v>
                </c:pt>
                <c:pt idx="29">
                  <c:v>4</c:v>
                </c:pt>
                <c:pt idx="30">
                  <c:v>1</c:v>
                </c:pt>
                <c:pt idx="31">
                  <c:v>1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-1</c:v>
                </c:pt>
                <c:pt idx="37">
                  <c:v>4</c:v>
                </c:pt>
                <c:pt idx="38">
                  <c:v>1</c:v>
                </c:pt>
                <c:pt idx="39">
                  <c:v>-1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2</c:v>
                </c:pt>
                <c:pt idx="44">
                  <c:v>3</c:v>
                </c:pt>
                <c:pt idx="45">
                  <c:v>-2</c:v>
                </c:pt>
                <c:pt idx="46">
                  <c:v>1</c:v>
                </c:pt>
                <c:pt idx="47">
                  <c:v>2</c:v>
                </c:pt>
                <c:pt idx="48">
                  <c:v>1</c:v>
                </c:pt>
                <c:pt idx="49">
                  <c:v>2</c:v>
                </c:pt>
                <c:pt idx="50">
                  <c:v>-2</c:v>
                </c:pt>
                <c:pt idx="51">
                  <c:v>2</c:v>
                </c:pt>
                <c:pt idx="52">
                  <c:v>1</c:v>
                </c:pt>
                <c:pt idx="53">
                  <c:v>-1</c:v>
                </c:pt>
                <c:pt idx="54">
                  <c:v>1</c:v>
                </c:pt>
                <c:pt idx="55">
                  <c:v>4</c:v>
                </c:pt>
                <c:pt idx="56">
                  <c:v>3</c:v>
                </c:pt>
                <c:pt idx="57">
                  <c:v>2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-1</c:v>
                </c:pt>
                <c:pt idx="62">
                  <c:v>-2</c:v>
                </c:pt>
                <c:pt idx="63">
                  <c:v>3</c:v>
                </c:pt>
                <c:pt idx="64">
                  <c:v>2</c:v>
                </c:pt>
                <c:pt idx="65">
                  <c:v>2</c:v>
                </c:pt>
                <c:pt idx="66">
                  <c:v>1</c:v>
                </c:pt>
                <c:pt idx="67">
                  <c:v>4</c:v>
                </c:pt>
                <c:pt idx="68">
                  <c:v>1</c:v>
                </c:pt>
                <c:pt idx="69">
                  <c:v>1</c:v>
                </c:pt>
                <c:pt idx="70">
                  <c:v>2</c:v>
                </c:pt>
                <c:pt idx="71">
                  <c:v>2</c:v>
                </c:pt>
                <c:pt idx="72">
                  <c:v>3</c:v>
                </c:pt>
                <c:pt idx="73">
                  <c:v>1</c:v>
                </c:pt>
                <c:pt idx="74">
                  <c:v>1</c:v>
                </c:pt>
                <c:pt idx="75">
                  <c:v>2</c:v>
                </c:pt>
                <c:pt idx="76">
                  <c:v>3</c:v>
                </c:pt>
                <c:pt idx="77">
                  <c:v>1</c:v>
                </c:pt>
                <c:pt idx="78">
                  <c:v>-2</c:v>
                </c:pt>
                <c:pt idx="79">
                  <c:v>2</c:v>
                </c:pt>
                <c:pt idx="80">
                  <c:v>2</c:v>
                </c:pt>
                <c:pt idx="81">
                  <c:v>0</c:v>
                </c:pt>
                <c:pt idx="82">
                  <c:v>2</c:v>
                </c:pt>
                <c:pt idx="83">
                  <c:v>0</c:v>
                </c:pt>
                <c:pt idx="84">
                  <c:v>2</c:v>
                </c:pt>
                <c:pt idx="85">
                  <c:v>4</c:v>
                </c:pt>
                <c:pt idx="86">
                  <c:v>0</c:v>
                </c:pt>
                <c:pt idx="87">
                  <c:v>0</c:v>
                </c:pt>
                <c:pt idx="88">
                  <c:v>1</c:v>
                </c:pt>
                <c:pt idx="89">
                  <c:v>3</c:v>
                </c:pt>
                <c:pt idx="90">
                  <c:v>1</c:v>
                </c:pt>
                <c:pt idx="91">
                  <c:v>3</c:v>
                </c:pt>
                <c:pt idx="92">
                  <c:v>0</c:v>
                </c:pt>
                <c:pt idx="93">
                  <c:v>2</c:v>
                </c:pt>
                <c:pt idx="94">
                  <c:v>4</c:v>
                </c:pt>
                <c:pt idx="95">
                  <c:v>-2</c:v>
                </c:pt>
                <c:pt idx="96">
                  <c:v>8</c:v>
                </c:pt>
                <c:pt idx="97">
                  <c:v>-2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3</c:v>
                </c:pt>
                <c:pt idx="102">
                  <c:v>9</c:v>
                </c:pt>
                <c:pt idx="103">
                  <c:v>0</c:v>
                </c:pt>
                <c:pt idx="104">
                  <c:v>0</c:v>
                </c:pt>
                <c:pt idx="105">
                  <c:v>1</c:v>
                </c:pt>
                <c:pt idx="106">
                  <c:v>0</c:v>
                </c:pt>
                <c:pt idx="107">
                  <c:v>12</c:v>
                </c:pt>
                <c:pt idx="108">
                  <c:v>3</c:v>
                </c:pt>
                <c:pt idx="109">
                  <c:v>3</c:v>
                </c:pt>
                <c:pt idx="110">
                  <c:v>4</c:v>
                </c:pt>
                <c:pt idx="111">
                  <c:v>0</c:v>
                </c:pt>
                <c:pt idx="112">
                  <c:v>2</c:v>
                </c:pt>
                <c:pt idx="113">
                  <c:v>0</c:v>
                </c:pt>
                <c:pt idx="114">
                  <c:v>2</c:v>
                </c:pt>
                <c:pt idx="115">
                  <c:v>0</c:v>
                </c:pt>
                <c:pt idx="116">
                  <c:v>7</c:v>
                </c:pt>
                <c:pt idx="117">
                  <c:v>0</c:v>
                </c:pt>
                <c:pt idx="118">
                  <c:v>-4</c:v>
                </c:pt>
                <c:pt idx="119">
                  <c:v>-2</c:v>
                </c:pt>
                <c:pt idx="120">
                  <c:v>1</c:v>
                </c:pt>
                <c:pt idx="121">
                  <c:v>0</c:v>
                </c:pt>
              </c:numCache>
            </c:numRef>
          </c:xVal>
          <c:yVal>
            <c:numRef>
              <c:f>Sheet1!$AF$2:$AF$123</c:f>
              <c:numCache>
                <c:formatCode>General</c:formatCode>
                <c:ptCount val="122"/>
                <c:pt idx="0">
                  <c:v>95</c:v>
                </c:pt>
                <c:pt idx="1">
                  <c:v>78</c:v>
                </c:pt>
                <c:pt idx="2">
                  <c:v>93</c:v>
                </c:pt>
                <c:pt idx="3">
                  <c:v>96</c:v>
                </c:pt>
                <c:pt idx="4">
                  <c:v>97</c:v>
                </c:pt>
                <c:pt idx="5">
                  <c:v>100</c:v>
                </c:pt>
                <c:pt idx="6">
                  <c:v>92</c:v>
                </c:pt>
                <c:pt idx="7">
                  <c:v>88</c:v>
                </c:pt>
                <c:pt idx="8">
                  <c:v>92</c:v>
                </c:pt>
                <c:pt idx="9">
                  <c:v>84</c:v>
                </c:pt>
                <c:pt idx="10">
                  <c:v>96</c:v>
                </c:pt>
                <c:pt idx="11">
                  <c:v>97</c:v>
                </c:pt>
                <c:pt idx="12">
                  <c:v>91</c:v>
                </c:pt>
                <c:pt idx="13">
                  <c:v>100</c:v>
                </c:pt>
                <c:pt idx="14">
                  <c:v>97</c:v>
                </c:pt>
                <c:pt idx="15">
                  <c:v>96</c:v>
                </c:pt>
                <c:pt idx="16">
                  <c:v>81</c:v>
                </c:pt>
                <c:pt idx="17">
                  <c:v>101</c:v>
                </c:pt>
                <c:pt idx="18">
                  <c:v>90</c:v>
                </c:pt>
                <c:pt idx="19">
                  <c:v>93</c:v>
                </c:pt>
                <c:pt idx="20">
                  <c:v>101</c:v>
                </c:pt>
                <c:pt idx="21">
                  <c:v>99</c:v>
                </c:pt>
                <c:pt idx="22">
                  <c:v>88</c:v>
                </c:pt>
                <c:pt idx="23">
                  <c:v>87</c:v>
                </c:pt>
                <c:pt idx="24">
                  <c:v>97</c:v>
                </c:pt>
                <c:pt idx="25">
                  <c:v>94</c:v>
                </c:pt>
                <c:pt idx="26">
                  <c:v>79</c:v>
                </c:pt>
                <c:pt idx="27">
                  <c:v>92</c:v>
                </c:pt>
                <c:pt idx="28">
                  <c:v>90</c:v>
                </c:pt>
                <c:pt idx="29">
                  <c:v>99</c:v>
                </c:pt>
                <c:pt idx="30">
                  <c:v>90</c:v>
                </c:pt>
                <c:pt idx="31">
                  <c:v>83</c:v>
                </c:pt>
                <c:pt idx="32">
                  <c:v>90</c:v>
                </c:pt>
                <c:pt idx="33">
                  <c:v>79</c:v>
                </c:pt>
                <c:pt idx="34">
                  <c:v>90</c:v>
                </c:pt>
                <c:pt idx="35">
                  <c:v>93</c:v>
                </c:pt>
                <c:pt idx="36">
                  <c:v>88</c:v>
                </c:pt>
                <c:pt idx="37">
                  <c:v>97</c:v>
                </c:pt>
                <c:pt idx="38">
                  <c:v>99</c:v>
                </c:pt>
                <c:pt idx="39">
                  <c:v>89</c:v>
                </c:pt>
                <c:pt idx="40">
                  <c:v>96</c:v>
                </c:pt>
                <c:pt idx="41">
                  <c:v>85</c:v>
                </c:pt>
                <c:pt idx="42">
                  <c:v>94</c:v>
                </c:pt>
                <c:pt idx="43">
                  <c:v>95</c:v>
                </c:pt>
                <c:pt idx="44">
                  <c:v>94</c:v>
                </c:pt>
                <c:pt idx="45">
                  <c:v>74</c:v>
                </c:pt>
                <c:pt idx="46">
                  <c:v>83</c:v>
                </c:pt>
                <c:pt idx="47">
                  <c:v>88</c:v>
                </c:pt>
                <c:pt idx="48">
                  <c:v>99</c:v>
                </c:pt>
                <c:pt idx="49">
                  <c:v>99</c:v>
                </c:pt>
                <c:pt idx="50">
                  <c:v>77</c:v>
                </c:pt>
                <c:pt idx="51">
                  <c:v>91</c:v>
                </c:pt>
                <c:pt idx="52">
                  <c:v>88</c:v>
                </c:pt>
                <c:pt idx="53">
                  <c:v>86</c:v>
                </c:pt>
                <c:pt idx="54">
                  <c:v>96</c:v>
                </c:pt>
                <c:pt idx="55">
                  <c:v>97</c:v>
                </c:pt>
                <c:pt idx="56">
                  <c:v>92</c:v>
                </c:pt>
                <c:pt idx="57">
                  <c:v>97</c:v>
                </c:pt>
                <c:pt idx="58">
                  <c:v>95</c:v>
                </c:pt>
                <c:pt idx="59">
                  <c:v>96</c:v>
                </c:pt>
                <c:pt idx="60">
                  <c:v>92</c:v>
                </c:pt>
                <c:pt idx="61">
                  <c:v>85</c:v>
                </c:pt>
                <c:pt idx="62">
                  <c:v>78</c:v>
                </c:pt>
                <c:pt idx="63">
                  <c:v>97</c:v>
                </c:pt>
                <c:pt idx="64">
                  <c:v>94</c:v>
                </c:pt>
                <c:pt idx="65">
                  <c:v>74</c:v>
                </c:pt>
                <c:pt idx="66">
                  <c:v>90</c:v>
                </c:pt>
                <c:pt idx="67">
                  <c:v>72</c:v>
                </c:pt>
                <c:pt idx="68">
                  <c:v>92</c:v>
                </c:pt>
                <c:pt idx="69">
                  <c:v>94</c:v>
                </c:pt>
                <c:pt idx="70">
                  <c:v>91</c:v>
                </c:pt>
                <c:pt idx="71">
                  <c:v>102</c:v>
                </c:pt>
                <c:pt idx="72">
                  <c:v>100</c:v>
                </c:pt>
                <c:pt idx="73">
                  <c:v>97</c:v>
                </c:pt>
                <c:pt idx="74">
                  <c:v>98</c:v>
                </c:pt>
                <c:pt idx="75">
                  <c:v>81</c:v>
                </c:pt>
                <c:pt idx="76">
                  <c:v>93</c:v>
                </c:pt>
                <c:pt idx="77">
                  <c:v>67</c:v>
                </c:pt>
                <c:pt idx="78">
                  <c:v>82</c:v>
                </c:pt>
                <c:pt idx="79">
                  <c:v>93</c:v>
                </c:pt>
                <c:pt idx="80">
                  <c:v>79</c:v>
                </c:pt>
                <c:pt idx="81">
                  <c:v>75</c:v>
                </c:pt>
                <c:pt idx="82">
                  <c:v>92</c:v>
                </c:pt>
                <c:pt idx="83">
                  <c:v>94</c:v>
                </c:pt>
                <c:pt idx="84">
                  <c:v>93</c:v>
                </c:pt>
                <c:pt idx="85">
                  <c:v>96</c:v>
                </c:pt>
                <c:pt idx="86">
                  <c:v>90</c:v>
                </c:pt>
                <c:pt idx="87">
                  <c:v>88</c:v>
                </c:pt>
                <c:pt idx="88">
                  <c:v>80</c:v>
                </c:pt>
                <c:pt idx="89">
                  <c:v>93</c:v>
                </c:pt>
                <c:pt idx="90">
                  <c:v>96</c:v>
                </c:pt>
                <c:pt idx="91">
                  <c:v>92</c:v>
                </c:pt>
                <c:pt idx="92">
                  <c:v>98</c:v>
                </c:pt>
                <c:pt idx="93">
                  <c:v>86</c:v>
                </c:pt>
                <c:pt idx="94">
                  <c:v>97</c:v>
                </c:pt>
                <c:pt idx="95">
                  <c:v>32</c:v>
                </c:pt>
                <c:pt idx="96">
                  <c:v>79</c:v>
                </c:pt>
                <c:pt idx="97">
                  <c:v>71</c:v>
                </c:pt>
                <c:pt idx="98">
                  <c:v>76</c:v>
                </c:pt>
                <c:pt idx="99">
                  <c:v>93</c:v>
                </c:pt>
                <c:pt idx="100">
                  <c:v>86</c:v>
                </c:pt>
                <c:pt idx="101">
                  <c:v>79</c:v>
                </c:pt>
                <c:pt idx="102">
                  <c:v>94</c:v>
                </c:pt>
                <c:pt idx="103">
                  <c:v>93</c:v>
                </c:pt>
                <c:pt idx="104">
                  <c:v>94</c:v>
                </c:pt>
                <c:pt idx="105">
                  <c:v>87</c:v>
                </c:pt>
                <c:pt idx="106">
                  <c:v>91</c:v>
                </c:pt>
                <c:pt idx="107">
                  <c:v>86</c:v>
                </c:pt>
                <c:pt idx="108">
                  <c:v>92</c:v>
                </c:pt>
                <c:pt idx="109">
                  <c:v>79</c:v>
                </c:pt>
                <c:pt idx="110">
                  <c:v>92</c:v>
                </c:pt>
                <c:pt idx="111">
                  <c:v>91</c:v>
                </c:pt>
                <c:pt idx="112">
                  <c:v>79</c:v>
                </c:pt>
                <c:pt idx="113">
                  <c:v>101</c:v>
                </c:pt>
                <c:pt idx="114">
                  <c:v>59</c:v>
                </c:pt>
                <c:pt idx="115">
                  <c:v>97</c:v>
                </c:pt>
                <c:pt idx="116">
                  <c:v>88</c:v>
                </c:pt>
                <c:pt idx="117">
                  <c:v>80</c:v>
                </c:pt>
                <c:pt idx="118">
                  <c:v>51</c:v>
                </c:pt>
                <c:pt idx="119">
                  <c:v>25</c:v>
                </c:pt>
                <c:pt idx="120">
                  <c:v>92</c:v>
                </c:pt>
                <c:pt idx="121">
                  <c:v>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265472"/>
        <c:axId val="70296320"/>
      </c:scatterChart>
      <c:valAx>
        <c:axId val="70265472"/>
        <c:scaling>
          <c:orientation val="minMax"/>
          <c:max val="13"/>
          <c:min val="-5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Number of quizzes (above mandatory) done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0296320"/>
        <c:crosses val="autoZero"/>
        <c:crossBetween val="midCat"/>
        <c:majorUnit val="1"/>
        <c:minorUnit val="0.4"/>
      </c:valAx>
      <c:valAx>
        <c:axId val="70296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Course</a:t>
                </a:r>
                <a:r>
                  <a:rPr lang="en-US" sz="1600" baseline="0" dirty="0" smtClean="0"/>
                  <a:t> Final Grade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0265472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38100">
      <a:solidFill>
        <a:schemeClr val="tx1"/>
      </a:solidFill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8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0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8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5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1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3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EEE7-C6C8-497E-98D8-E1CF4FB4086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18EF-4C71-4A03-A8A7-05183D2EE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2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3786"/>
              </p:ext>
            </p:extLst>
          </p:nvPr>
        </p:nvGraphicFramePr>
        <p:xfrm>
          <a:off x="381000" y="533400"/>
          <a:ext cx="8458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16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982110"/>
              </p:ext>
            </p:extLst>
          </p:nvPr>
        </p:nvGraphicFramePr>
        <p:xfrm>
          <a:off x="381000" y="533400"/>
          <a:ext cx="8382000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292361"/>
              </p:ext>
            </p:extLst>
          </p:nvPr>
        </p:nvGraphicFramePr>
        <p:xfrm>
          <a:off x="381000" y="533400"/>
          <a:ext cx="8382000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College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Rule</dc:creator>
  <cp:lastModifiedBy>Sean Rule</cp:lastModifiedBy>
  <cp:revision>3</cp:revision>
  <dcterms:created xsi:type="dcterms:W3CDTF">2014-08-22T20:55:34Z</dcterms:created>
  <dcterms:modified xsi:type="dcterms:W3CDTF">2014-08-22T21:11:00Z</dcterms:modified>
</cp:coreProperties>
</file>